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D5F7-C456-41F3-B666-96462C24732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F38E1-6F25-40BE-B96D-CFBA95F35E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0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F38E1-6F25-40BE-B96D-CFBA95F35E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98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F38E1-6F25-40BE-B96D-CFBA95F35EC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7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4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97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3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44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6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31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23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45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5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49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00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42D9B-6117-4A54-85CF-79E2A655EC8E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A3651-59FB-4AB5-A5C5-84010069E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88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AC82D7-2EA4-1BFF-DAA0-BF1E46BF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1" y="643028"/>
            <a:ext cx="8318312" cy="55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7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飛行機のプロペラ&#10;&#10;自動的に生成された説明">
            <a:extLst>
              <a:ext uri="{FF2B5EF4-FFF2-40B4-BE49-F238E27FC236}">
                <a16:creationId xmlns:a16="http://schemas.microsoft.com/office/drawing/2014/main" id="{E1E1031C-E85C-9525-5A3E-C5A2742E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906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2</Words>
  <Application>Microsoft Office PowerPoint</Application>
  <PresentationFormat>A4 210 x 297 mm</PresentationFormat>
  <Paragraphs>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上田 進悟</dc:creator>
  <cp:lastModifiedBy>上田 進悟</cp:lastModifiedBy>
  <cp:revision>30</cp:revision>
  <cp:lastPrinted>2024-10-21T03:58:06Z</cp:lastPrinted>
  <dcterms:created xsi:type="dcterms:W3CDTF">2024-04-23T08:32:09Z</dcterms:created>
  <dcterms:modified xsi:type="dcterms:W3CDTF">2024-10-23T04:17:15Z</dcterms:modified>
</cp:coreProperties>
</file>